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50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98DA-5E89-4A01-ACA7-80417DF1277A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ACA68-AB2D-4AFE-B78C-6B27A7697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252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98DA-5E89-4A01-ACA7-80417DF1277A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ACA68-AB2D-4AFE-B78C-6B27A7697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44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98DA-5E89-4A01-ACA7-80417DF1277A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ACA68-AB2D-4AFE-B78C-6B27A7697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538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98DA-5E89-4A01-ACA7-80417DF1277A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ACA68-AB2D-4AFE-B78C-6B27A7697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885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98DA-5E89-4A01-ACA7-80417DF1277A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ACA68-AB2D-4AFE-B78C-6B27A7697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0741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98DA-5E89-4A01-ACA7-80417DF1277A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ACA68-AB2D-4AFE-B78C-6B27A7697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53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98DA-5E89-4A01-ACA7-80417DF1277A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ACA68-AB2D-4AFE-B78C-6B27A7697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9071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98DA-5E89-4A01-ACA7-80417DF1277A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ACA68-AB2D-4AFE-B78C-6B27A7697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887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98DA-5E89-4A01-ACA7-80417DF1277A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ACA68-AB2D-4AFE-B78C-6B27A7697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922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98DA-5E89-4A01-ACA7-80417DF1277A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ACA68-AB2D-4AFE-B78C-6B27A7697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416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A98DA-5E89-4A01-ACA7-80417DF1277A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ACA68-AB2D-4AFE-B78C-6B27A7697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241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A98DA-5E89-4A01-ACA7-80417DF1277A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ACA68-AB2D-4AFE-B78C-6B27A7697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711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95535" y="188640"/>
            <a:ext cx="7813521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６月体験キャンペーンの</a:t>
            </a:r>
            <a:r>
              <a:rPr kumimoji="1" lang="ja-JP" altLang="en-US" sz="4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ご案内</a:t>
            </a:r>
            <a:endParaRPr kumimoji="1" lang="ja-JP" altLang="en-US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4898" y="1020865"/>
            <a:ext cx="3823046" cy="461665"/>
          </a:xfrm>
          <a:prstGeom prst="rect">
            <a:avLst/>
          </a:prstGeom>
          <a:ln>
            <a:solidFill>
              <a:srgbClr val="FF501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ボディメイクトレーニング</a:t>
            </a:r>
            <a:endParaRPr kumimoji="1"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12462" y="1020864"/>
            <a:ext cx="3816424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ヨガセラピｰ＆美姿勢ヨガ</a:t>
            </a:r>
            <a:endParaRPr kumimoji="1"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384488" y="1196752"/>
            <a:ext cx="108012" cy="4720342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9" t="18927" r="26085" b="11928"/>
          <a:stretch/>
        </p:blipFill>
        <p:spPr>
          <a:xfrm>
            <a:off x="244898" y="1916832"/>
            <a:ext cx="3901676" cy="2474604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0" t="3990"/>
          <a:stretch/>
        </p:blipFill>
        <p:spPr>
          <a:xfrm>
            <a:off x="4812462" y="1819410"/>
            <a:ext cx="3816424" cy="2669448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251520" y="4632543"/>
            <a:ext cx="34956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u="sng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美しいボディライン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を作るため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クラス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です！薄着の季節だからこそ身体を引き締めましょう！</a:t>
            </a:r>
            <a:endParaRPr kumimoji="1"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783862" y="4740265"/>
            <a:ext cx="4360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疲れの出やすい季節・・・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呼吸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を整え、</a:t>
            </a:r>
            <a:r>
              <a:rPr kumimoji="1" lang="ja-JP" altLang="en-US" sz="1600" u="sng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心身の緊張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を解いていきます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心身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を快適な状態に整えましょう！</a:t>
            </a:r>
            <a:endParaRPr kumimoji="1"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95536" y="5517232"/>
            <a:ext cx="3240360" cy="707886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　金曜日</a:t>
            </a:r>
            <a:r>
              <a:rPr lang="ja-JP" altLang="en-US" sz="2000" dirty="0" smtClean="0"/>
              <a:t>　</a:t>
            </a:r>
            <a:r>
              <a:rPr lang="en-US" altLang="ja-JP" sz="2000" dirty="0" smtClean="0"/>
              <a:t>18</a:t>
            </a:r>
            <a:r>
              <a:rPr lang="ja-JP" altLang="en-US" sz="2000" dirty="0" smtClean="0"/>
              <a:t>：</a:t>
            </a:r>
            <a:r>
              <a:rPr lang="en-US" altLang="ja-JP" sz="2000" dirty="0" smtClean="0"/>
              <a:t>00</a:t>
            </a:r>
            <a:r>
              <a:rPr lang="ja-JP" altLang="en-US" sz="2000" dirty="0" smtClean="0"/>
              <a:t>～</a:t>
            </a:r>
            <a:r>
              <a:rPr lang="en-US" altLang="ja-JP" sz="2000" dirty="0" smtClean="0"/>
              <a:t>19</a:t>
            </a:r>
            <a:r>
              <a:rPr lang="ja-JP" altLang="en-US" sz="2000" dirty="0" smtClean="0"/>
              <a:t>：</a:t>
            </a:r>
            <a:r>
              <a:rPr lang="en-US" altLang="ja-JP" sz="2000" dirty="0" smtClean="0"/>
              <a:t>00</a:t>
            </a:r>
          </a:p>
          <a:p>
            <a:r>
              <a:rPr kumimoji="1" lang="ja-JP" altLang="en-US" sz="2000" dirty="0"/>
              <a:t>　</a:t>
            </a:r>
            <a:r>
              <a:rPr lang="ja-JP" altLang="en-US" sz="2000" dirty="0" smtClean="0"/>
              <a:t>体験　　  </a:t>
            </a:r>
            <a:r>
              <a:rPr lang="en-US" altLang="ja-JP" sz="2000" dirty="0" smtClean="0"/>
              <a:t>1100</a:t>
            </a:r>
            <a:r>
              <a:rPr kumimoji="1" lang="ja-JP" altLang="en-US" sz="2000" dirty="0" smtClean="0"/>
              <a:t>円</a:t>
            </a:r>
            <a:endParaRPr kumimoji="1" lang="ja-JP" altLang="en-US" sz="20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783862" y="5589240"/>
            <a:ext cx="4008010" cy="1169551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ヨガセラピー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火曜日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体験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1650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美姿勢ヨガ</a:t>
            </a: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土曜日　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kumimoji="1"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体験　　　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1100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89178" y="6372036"/>
            <a:ext cx="3245760" cy="369332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b="1" dirty="0">
                <a:ln w="31550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STUDIO BEEHIVE</a:t>
            </a:r>
            <a:r>
              <a:rPr lang="ja-JP" altLang="en-US" b="1" cap="none" spc="0" dirty="0" smtClean="0">
                <a:ln w="31550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　</a:t>
            </a:r>
            <a:r>
              <a:rPr lang="en-US" altLang="ja-JP" b="1" cap="none" spc="0" dirty="0" smtClean="0">
                <a:ln w="31550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082-258-3418</a:t>
            </a:r>
            <a:endParaRPr lang="ja-JP" altLang="en-US" b="1" cap="none" spc="0" dirty="0">
              <a:ln w="31550" cmpd="sng">
                <a:noFill/>
                <a:prstDash val="solid"/>
              </a:ln>
              <a:solidFill>
                <a:sysClr val="windowText" lastClr="00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635896" y="6041586"/>
            <a:ext cx="699782" cy="699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769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58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BEEHIVE</dc:creator>
  <cp:lastModifiedBy>BEEHIVE</cp:lastModifiedBy>
  <cp:revision>6</cp:revision>
  <cp:lastPrinted>2022-06-07T12:47:13Z</cp:lastPrinted>
  <dcterms:created xsi:type="dcterms:W3CDTF">2022-06-02T08:35:06Z</dcterms:created>
  <dcterms:modified xsi:type="dcterms:W3CDTF">2022-06-07T12:47:55Z</dcterms:modified>
</cp:coreProperties>
</file>