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2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4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35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65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52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26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82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83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49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5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67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A519-95AD-4616-ACAB-C7D7BE082B14}" type="datetimeFigureOut">
              <a:rPr kumimoji="1" lang="ja-JP" altLang="en-US" smtClean="0"/>
              <a:t>2017/9/10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32A3-7C4B-45F7-98B8-C4D29060F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5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15700" cy="1325563"/>
          </a:xfrm>
          <a:solidFill>
            <a:srgbClr val="66FF66"/>
          </a:solidFill>
        </p:spPr>
        <p:txBody>
          <a:bodyPr>
            <a:noAutofit/>
          </a:bodyPr>
          <a:lstStyle/>
          <a:p>
            <a:r>
              <a:rPr kumimoji="1" lang="ja-JP" altLang="en-US" sz="5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養成コース生　　レッスン参加者募集</a:t>
            </a:r>
            <a:endParaRPr kumimoji="1" lang="ja-JP" altLang="en-US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8" y="1825624"/>
            <a:ext cx="5801784" cy="4441825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角丸四角形 6"/>
          <p:cNvSpPr/>
          <p:nvPr/>
        </p:nvSpPr>
        <p:spPr>
          <a:xfrm>
            <a:off x="6800849" y="1895475"/>
            <a:ext cx="4886325" cy="2771775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日時</a:t>
            </a:r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日（土）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①</a:t>
            </a:r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</a:p>
          <a:p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②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内容</a:t>
            </a:r>
            <a:r>
              <a:rPr kumimoji="1"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ベーシックエアロビクス</a:t>
            </a:r>
            <a:endParaRPr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定員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</a:t>
            </a:r>
            <a:endParaRPr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参加費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無料</a:t>
            </a:r>
            <a:endParaRPr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994028" y="4810124"/>
            <a:ext cx="4778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/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是非、</a:t>
            </a:r>
            <a:endParaRPr lang="en-US" altLang="ja-JP" sz="5400" b="1" cap="none" spc="0" dirty="0" smtClean="0">
              <a:ln/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b="1" cap="none" spc="0" dirty="0" smtClean="0">
                <a:ln/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ご参加下さい！</a:t>
            </a:r>
            <a:endParaRPr lang="ja-JP" altLang="en-US" sz="5400" b="1" cap="none" spc="0" dirty="0">
              <a:ln/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92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ワイド画面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ＭＳ Ｐゴシック</vt:lpstr>
      <vt:lpstr>Arial</vt:lpstr>
      <vt:lpstr>Calibri</vt:lpstr>
      <vt:lpstr>Calibri Light</vt:lpstr>
      <vt:lpstr>Office テーマ</vt:lpstr>
      <vt:lpstr>養成コース生　　レッスン参加者募集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養成コース生　　レッスン参加者募集</dc:title>
  <dc:creator>BEEHIVE</dc:creator>
  <cp:lastModifiedBy>BEEHIVE</cp:lastModifiedBy>
  <cp:revision>2</cp:revision>
  <cp:lastPrinted>2017-09-10T03:21:48Z</cp:lastPrinted>
  <dcterms:created xsi:type="dcterms:W3CDTF">2017-09-10T03:20:58Z</dcterms:created>
  <dcterms:modified xsi:type="dcterms:W3CDTF">2017-09-10T03:24:47Z</dcterms:modified>
</cp:coreProperties>
</file>