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91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82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05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7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19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42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1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3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0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89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1707-C6C5-4FEF-AF21-1155384562A8}" type="datetimeFigureOut">
              <a:rPr kumimoji="1" lang="ja-JP" altLang="en-US" smtClean="0"/>
              <a:t>2017/9/9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0171A-11B6-431F-9432-33EBC2A528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86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3399FF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無料体験会</a:t>
            </a:r>
            <a:r>
              <a:rPr kumimoji="1" lang="en-US" altLang="ja-JP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kumimoji="1" lang="en-US" altLang="ja-JP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5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～初心者向け</a:t>
            </a:r>
            <a:r>
              <a:rPr kumimoji="1" lang="en-US" altLang="ja-JP" sz="5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HIPHOP</a:t>
            </a:r>
            <a:r>
              <a:rPr kumimoji="1" lang="ja-JP" altLang="en-US" sz="5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endParaRPr kumimoji="1" lang="ja-JP" altLang="en-US" sz="54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12" r="28853"/>
          <a:stretch/>
        </p:blipFill>
        <p:spPr>
          <a:xfrm>
            <a:off x="467544" y="1772816"/>
            <a:ext cx="4295379" cy="2977521"/>
          </a:xfrm>
        </p:spPr>
      </p:pic>
      <p:sp>
        <p:nvSpPr>
          <p:cNvPr id="5" name="正方形/長方形 4"/>
          <p:cNvSpPr/>
          <p:nvPr/>
        </p:nvSpPr>
        <p:spPr>
          <a:xfrm>
            <a:off x="467544" y="4946051"/>
            <a:ext cx="84969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lang="ja-JP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</a:t>
            </a:r>
            <a:r>
              <a:rPr lang="ja-JP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ja-JP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（土</a:t>
            </a:r>
            <a:r>
              <a:rPr lang="ja-JP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lang="en-US" altLang="ja-JP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20:45</a:t>
            </a:r>
            <a:r>
              <a:rPr lang="ja-JP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21:45</a:t>
            </a:r>
          </a:p>
          <a:p>
            <a:r>
              <a:rPr lang="ja-JP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まっしゅ</a:t>
            </a:r>
            <a:r>
              <a:rPr lang="ja-JP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インストラクター</a:t>
            </a:r>
            <a:endParaRPr lang="ja-JP" alt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7742" y="2564904"/>
            <a:ext cx="864852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もっと</a:t>
            </a:r>
            <a:endParaRPr lang="en-US" altLang="ja-JP" sz="6000" b="0" cap="none" spc="0" dirty="0" smtClean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60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ダンス</a:t>
            </a:r>
            <a:r>
              <a:rPr lang="ja-JP" altLang="en-US" sz="6000" b="0" cap="none" spc="0" dirty="0" smtClean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の楽しさ伝えたい</a:t>
            </a:r>
            <a:endParaRPr lang="ja-JP" altLang="en-US" sz="6000" b="0" cap="none" spc="0" dirty="0">
              <a:ln w="18415" cmpd="sng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27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無料体験会 ～初心者向けHIPHOP～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BEEHIVE</dc:creator>
  <cp:lastModifiedBy>BEEHIVE</cp:lastModifiedBy>
  <cp:revision>4</cp:revision>
  <cp:lastPrinted>2017-09-09T13:39:32Z</cp:lastPrinted>
  <dcterms:created xsi:type="dcterms:W3CDTF">2017-08-19T08:21:52Z</dcterms:created>
  <dcterms:modified xsi:type="dcterms:W3CDTF">2017-09-09T13:39:35Z</dcterms:modified>
</cp:coreProperties>
</file>